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9" r:id="rId2"/>
    <p:sldId id="260" r:id="rId3"/>
    <p:sldId id="263" r:id="rId4"/>
    <p:sldId id="265" r:id="rId5"/>
    <p:sldId id="266" r:id="rId6"/>
    <p:sldId id="257" r:id="rId7"/>
    <p:sldId id="261" r:id="rId8"/>
    <p:sldId id="267" r:id="rId9"/>
    <p:sldId id="26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1" autoAdjust="0"/>
    <p:restoredTop sz="94660"/>
  </p:normalViewPr>
  <p:slideViewPr>
    <p:cSldViewPr snapToGrid="0" showGuides="1">
      <p:cViewPr>
        <p:scale>
          <a:sx n="60" d="100"/>
          <a:sy n="60" d="100"/>
        </p:scale>
        <p:origin x="1788" y="1086"/>
      </p:cViewPr>
      <p:guideLst>
        <p:guide orient="horz" pos="2160"/>
        <p:guide pos="39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B30AF1-47E9-43BC-AF48-EAEE858451A1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75C653-F8FC-4D84-B4F9-60B9A0800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41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4527B-3576-1342-DBC7-72B2BA3B96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C66792-CFCD-13DC-0F3F-B9FB6E0591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4CF70-8616-02EB-1492-02F31DAF2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9A8E-9100-420B-A1C8-4D5AD68C1712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1E63C-0B0C-9174-EA8C-02959F83D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A42C81-396C-1E47-0804-4D2A789ED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266CA-29FF-4BEC-94C8-2CF54BD91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458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CAB93-536D-FD64-E38A-1013D1573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714D34-80E5-A78D-8AE7-14B557303E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BB82EE-8E15-EC2B-E14D-7F27A7365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9A8E-9100-420B-A1C8-4D5AD68C1712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2C9C7-EF77-D7A5-5348-7BDECF94E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B7D27-E92B-EBF5-1F75-4B5DDE451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266CA-29FF-4BEC-94C8-2CF54BD91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993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611EE-1B37-A22C-A1A1-B9208AE8E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1526C9-EA11-29C4-CEB1-7C496769AC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D492AC-B859-C327-961A-CBA9584B3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9A8E-9100-420B-A1C8-4D5AD68C1712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33BA37-66E6-379E-5F02-24630C643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D50C5-A6DD-46D1-6B72-CC5AC0507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266CA-29FF-4BEC-94C8-2CF54BD91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404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1943D-41FF-7657-A44C-AD9E90346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07AC-B33B-0F36-AA41-19FCF63C1E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0EE2F7-D561-FE78-416C-E09FFC00A0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1CA2F9-82AE-6A5C-CD10-70A6677F2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9A8E-9100-420B-A1C8-4D5AD68C1712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8680BA-DC13-89C2-0591-E0EEA52E2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C6C51E-737C-86F3-7FA3-0E88A5C40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266CA-29FF-4BEC-94C8-2CF54BD91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6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EB308-E38C-A20D-81A1-37002FC5A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9C2E4B-0F53-84B7-4003-5464DD8E12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477FC1-89E8-E51B-A045-E5249E2731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0495D6-34A6-A37D-6A44-71DB65349A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0A81BC-D7DF-1895-9871-5EF5A11232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A57C5F-81D0-F8A5-CC2A-C3871B965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9A8E-9100-420B-A1C8-4D5AD68C1712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AABB54-9044-FFB1-2530-CA7FCA370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655FE0-B213-12AC-D906-A6CB811B9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266CA-29FF-4BEC-94C8-2CF54BD91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618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5FB53-2ECA-65D4-C1C6-D28E0EAC4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C216A1-E222-9E24-0C5B-8A553BF89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9A8E-9100-420B-A1C8-4D5AD68C1712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FA0305-949D-8E62-E648-101CBFEC3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629349-1A66-DEE9-54EF-E228143FC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266CA-29FF-4BEC-94C8-2CF54BD91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777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EB9A84-8983-C1F5-6E79-AD984D805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9A8E-9100-420B-A1C8-4D5AD68C1712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75C72A-A240-1A11-9642-8F4961576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0A840D-9918-8616-E2E8-6EC66E5C2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266CA-29FF-4BEC-94C8-2CF54BD91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218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42D6D-ADFB-E217-907E-F35ED7026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457C50-5148-F5F5-7588-655D1ED97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008C10-4EA5-31B4-C894-F46E8BA55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463005-9484-B9C9-1F42-ADCDD496F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9A8E-9100-420B-A1C8-4D5AD68C1712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827E90-C696-72C3-E765-CC353F526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92C24A-4A07-86C9-3A88-20121E4BD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266CA-29FF-4BEC-94C8-2CF54BD91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513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EA7D3-A2E5-DC3E-C7A0-234F0D84D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B284AA-231E-D1AE-9864-96B2A3C431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2DB6C4-D4E2-777A-8120-C604B3B30D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196D7E-833B-5547-9B1F-1D90F18E8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9A8E-9100-420B-A1C8-4D5AD68C1712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878E27-0115-31C0-9512-3933BBE94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48FE1A-DD0E-9107-477B-E32FC3A8F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266CA-29FF-4BEC-94C8-2CF54BD91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688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90624-3450-59D0-00D3-20A0C6E9B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353D4E-E8E9-167D-C514-C76B897CEC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6641FE-3347-95B4-AFA8-2FBC5829F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9A8E-9100-420B-A1C8-4D5AD68C1712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7935FA-A93A-79CD-ED28-17286A4BD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FFC034-526A-1B69-F95C-C4A4857C3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266CA-29FF-4BEC-94C8-2CF54BD91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7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E71C86-1DEE-107A-75AE-560949ACAF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791793-2971-FD18-1EB1-927AE5BF66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93A55D-29C2-DA34-BADD-A239E55D2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9A8E-9100-420B-A1C8-4D5AD68C1712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14397-386E-1350-DA3D-2503F98AF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FF5908-6C8B-FE59-29B0-09FB5774B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266CA-29FF-4BEC-94C8-2CF54BD91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562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9E7D37-B179-B722-9FCD-7F9BF0FE7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3515D1-BBB6-71A3-0157-3D036290B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9A148-CC7C-F40D-A741-3AB32397E3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2C9A8E-9100-420B-A1C8-4D5AD68C1712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610AF-148F-EF23-F5EE-448AC02605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EE9FB7-D16D-0510-D7C3-F4B6A59BA3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D266CA-29FF-4BEC-94C8-2CF54BD91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956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973F6-A158-52DA-4ECC-6D4650C57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9D305-0873-98A5-27DC-F5E8993E61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4BBB77-E9FE-358B-744A-F9727CD9F5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D6710E-1D1C-F22C-96AD-3F2B085027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484359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5FD664-FAA1-2719-A150-D7BEAEBF23B2}"/>
              </a:ext>
            </a:extLst>
          </p:cNvPr>
          <p:cNvSpPr txBox="1"/>
          <p:nvPr/>
        </p:nvSpPr>
        <p:spPr>
          <a:xfrm>
            <a:off x="0" y="1698402"/>
            <a:ext cx="7184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Palatino Linotype" panose="02040502050505030304" pitchFamily="18" charset="0"/>
              </a:rPr>
              <a:t>HOLD  OUT HOPE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7C9BD-E904-6415-E041-55292838CD88}"/>
              </a:ext>
            </a:extLst>
          </p:cNvPr>
          <p:cNvSpPr txBox="1"/>
          <p:nvPr/>
        </p:nvSpPr>
        <p:spPr>
          <a:xfrm>
            <a:off x="-1539553" y="4995932"/>
            <a:ext cx="71845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Palatino Linotype" panose="02040502050505030304" pitchFamily="18" charset="0"/>
              </a:rPr>
              <a:t>Hebrews 10:23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D65939-15AB-59F7-E5AF-A086E97F1975}"/>
              </a:ext>
            </a:extLst>
          </p:cNvPr>
          <p:cNvSpPr txBox="1"/>
          <p:nvPr/>
        </p:nvSpPr>
        <p:spPr>
          <a:xfrm>
            <a:off x="-1380934" y="5569357"/>
            <a:ext cx="71845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Palatino Linotype" panose="02040502050505030304" pitchFamily="18" charset="0"/>
              </a:rPr>
              <a:t>Sis Liezel </a:t>
            </a:r>
            <a:r>
              <a:rPr lang="en-US" sz="4000" b="1" dirty="0" err="1">
                <a:latin typeface="Palatino Linotype" panose="02040502050505030304" pitchFamily="18" charset="0"/>
              </a:rPr>
              <a:t>Gilva</a:t>
            </a:r>
            <a:endParaRPr lang="en-US" sz="4000" b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782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89AE9-BC1A-F78F-761B-DC8512038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4D642-417A-86ED-EF42-B07C7994B1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81FCB1-FB01-6235-3954-9B6A35C0B1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6F7992-373B-A36D-A5AA-1460F2D67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484359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CBBE4C-49F5-8517-5A72-0006E9A9C55A}"/>
              </a:ext>
            </a:extLst>
          </p:cNvPr>
          <p:cNvSpPr txBox="1"/>
          <p:nvPr/>
        </p:nvSpPr>
        <p:spPr>
          <a:xfrm>
            <a:off x="-862969" y="1783705"/>
            <a:ext cx="78889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 algn="ctr">
              <a:buAutoNum type="romanUcPeriod"/>
            </a:pPr>
            <a:r>
              <a:rPr lang="en-US" sz="8000" b="1" dirty="0">
                <a:latin typeface="Palatino Linotype" panose="02040502050505030304" pitchFamily="18" charset="0"/>
              </a:rPr>
              <a:t>YOU </a:t>
            </a:r>
          </a:p>
          <a:p>
            <a:pPr algn="ctr"/>
            <a:r>
              <a:rPr lang="en-US" sz="8000" b="1" dirty="0">
                <a:latin typeface="Palatino Linotype" panose="02040502050505030304" pitchFamily="18" charset="0"/>
              </a:rPr>
              <a:t>   NEVER</a:t>
            </a:r>
          </a:p>
          <a:p>
            <a:pPr algn="ctr"/>
            <a:r>
              <a:rPr lang="en-US" sz="8000" b="1" dirty="0">
                <a:latin typeface="Palatino Linotype" panose="02040502050505030304" pitchFamily="18" charset="0"/>
              </a:rPr>
              <a:t>   GET TIRED</a:t>
            </a:r>
          </a:p>
        </p:txBody>
      </p:sp>
    </p:spTree>
    <p:extLst>
      <p:ext uri="{BB962C8B-B14F-4D97-AF65-F5344CB8AC3E}">
        <p14:creationId xmlns:p14="http://schemas.microsoft.com/office/powerpoint/2010/main" val="2681948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32C72-4573-8F63-312F-EAB0E9264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37EAA-5110-B8EA-F680-1650BD8881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C92E80-3200-B9CF-D70C-95D17E224A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C112C8-AC0B-1EA6-F894-EBB0AF28AF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116"/>
            <a:ext cx="13161819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333D911-C663-4918-1603-43556EE8F45C}"/>
              </a:ext>
            </a:extLst>
          </p:cNvPr>
          <p:cNvSpPr txBox="1"/>
          <p:nvPr/>
        </p:nvSpPr>
        <p:spPr>
          <a:xfrm>
            <a:off x="0" y="596207"/>
            <a:ext cx="7346897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latin typeface="Palatino Linotype" panose="02040502050505030304" pitchFamily="18" charset="0"/>
              </a:rPr>
              <a:t>But those who hope</a:t>
            </a:r>
          </a:p>
          <a:p>
            <a:pPr algn="ctr"/>
            <a:r>
              <a:rPr lang="en-US" sz="4500" b="1" dirty="0">
                <a:latin typeface="Palatino Linotype" panose="02040502050505030304" pitchFamily="18" charset="0"/>
              </a:rPr>
              <a:t> in the LORD will renew their strength. They will soar on wings like eagles; they will run and not grow weary, they will walk </a:t>
            </a:r>
          </a:p>
          <a:p>
            <a:pPr algn="ctr"/>
            <a:r>
              <a:rPr lang="en-US" sz="4500" b="1" dirty="0">
                <a:latin typeface="Palatino Linotype" panose="02040502050505030304" pitchFamily="18" charset="0"/>
              </a:rPr>
              <a:t>and not be faint</a:t>
            </a:r>
            <a:r>
              <a:rPr lang="en-US" sz="4800" b="1" dirty="0">
                <a:solidFill>
                  <a:srgbClr val="001D35"/>
                </a:solidFill>
                <a:latin typeface="Palatino Linotype" panose="02040502050505030304" pitchFamily="18" charset="0"/>
              </a:rPr>
              <a:t>.</a:t>
            </a:r>
            <a:endParaRPr lang="en-US" sz="4800" b="1" dirty="0">
              <a:latin typeface="Palatino Linotype" panose="0204050205050503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00DB74-C0AE-561A-8108-39B0EEC3EC45}"/>
              </a:ext>
            </a:extLst>
          </p:cNvPr>
          <p:cNvSpPr txBox="1"/>
          <p:nvPr/>
        </p:nvSpPr>
        <p:spPr>
          <a:xfrm>
            <a:off x="0" y="5867475"/>
            <a:ext cx="7184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Palatino Linotype" panose="02040502050505030304" pitchFamily="18" charset="0"/>
              </a:rPr>
              <a:t>ISAIAH 40:31</a:t>
            </a:r>
          </a:p>
        </p:txBody>
      </p:sp>
    </p:spTree>
    <p:extLst>
      <p:ext uri="{BB962C8B-B14F-4D97-AF65-F5344CB8AC3E}">
        <p14:creationId xmlns:p14="http://schemas.microsoft.com/office/powerpoint/2010/main" val="3209913269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B917D-18AA-1463-0AA4-F19B64C52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FD7E4-E5C6-6E8F-0610-8B95566657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D423A3-EB69-A7E1-FC07-1C10ED48BE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54739E-77F4-7B06-EC61-4CB9B8517D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468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14D92F-CC40-EDB9-726B-2181892DC4C4}"/>
              </a:ext>
            </a:extLst>
          </p:cNvPr>
          <p:cNvSpPr txBox="1"/>
          <p:nvPr/>
        </p:nvSpPr>
        <p:spPr>
          <a:xfrm>
            <a:off x="562596" y="1949985"/>
            <a:ext cx="112830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lphaUcPeriod"/>
            </a:pPr>
            <a:r>
              <a:rPr lang="en-US" sz="4800" b="1" dirty="0">
                <a:latin typeface="Palatino Linotype" panose="02040502050505030304" pitchFamily="18" charset="0"/>
              </a:rPr>
              <a:t>REJOICE IN HOPE</a:t>
            </a:r>
          </a:p>
          <a:p>
            <a:pPr marL="742950" indent="-742950">
              <a:buAutoNum type="alphaUcPeriod"/>
            </a:pPr>
            <a:endParaRPr lang="en-US" sz="4800" b="1" dirty="0">
              <a:latin typeface="Palatino Linotype" panose="02040502050505030304" pitchFamily="18" charset="0"/>
            </a:endParaRPr>
          </a:p>
          <a:p>
            <a:pPr marL="742950" indent="-742950">
              <a:buAutoNum type="alphaUcPeriod"/>
            </a:pPr>
            <a:r>
              <a:rPr lang="en-US" sz="4800" b="1" dirty="0">
                <a:latin typeface="Palatino Linotype" panose="02040502050505030304" pitchFamily="18" charset="0"/>
              </a:rPr>
              <a:t>BE PATIENT IN TRIBULATION</a:t>
            </a:r>
          </a:p>
          <a:p>
            <a:pPr marL="742950" indent="-742950">
              <a:buAutoNum type="alphaUcPeriod"/>
            </a:pPr>
            <a:endParaRPr lang="en-US" sz="4800" b="1" dirty="0">
              <a:latin typeface="Palatino Linotype" panose="02040502050505030304" pitchFamily="18" charset="0"/>
            </a:endParaRPr>
          </a:p>
          <a:p>
            <a:pPr marL="742950" indent="-742950">
              <a:buAutoNum type="alphaUcPeriod"/>
            </a:pPr>
            <a:r>
              <a:rPr lang="en-US" sz="4800" b="1" dirty="0">
                <a:latin typeface="Palatino Linotype" panose="02040502050505030304" pitchFamily="18" charset="0"/>
              </a:rPr>
              <a:t>BE CONSISTENT IN PRAYER</a:t>
            </a:r>
          </a:p>
        </p:txBody>
      </p:sp>
    </p:spTree>
    <p:extLst>
      <p:ext uri="{BB962C8B-B14F-4D97-AF65-F5344CB8AC3E}">
        <p14:creationId xmlns:p14="http://schemas.microsoft.com/office/powerpoint/2010/main" val="2349374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83415-9BC7-39E6-9F45-1742625FD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908FB-9D64-5984-52AF-338501EE0A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76A2DC-2F64-8C22-4C9B-2EE9770C1D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F179DF-5522-D09D-DCAB-8F580322F4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5367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F2BAAAC-9C5C-BAAA-D8D1-3EC455576691}"/>
              </a:ext>
            </a:extLst>
          </p:cNvPr>
          <p:cNvSpPr txBox="1"/>
          <p:nvPr/>
        </p:nvSpPr>
        <p:spPr>
          <a:xfrm>
            <a:off x="-378154" y="701417"/>
            <a:ext cx="1294830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Palatino Linotype" panose="02040502050505030304" pitchFamily="18" charset="0"/>
              </a:rPr>
              <a:t>II. YOU WILL NEVER </a:t>
            </a:r>
          </a:p>
          <a:p>
            <a:pPr algn="ctr"/>
            <a:r>
              <a:rPr lang="en-US" sz="8000" b="1" dirty="0">
                <a:latin typeface="Palatino Linotype" panose="02040502050505030304" pitchFamily="18" charset="0"/>
              </a:rPr>
              <a:t>RUN OUT JOY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BC3BF4-5392-80AB-70FE-572FA97CFDCE}"/>
              </a:ext>
            </a:extLst>
          </p:cNvPr>
          <p:cNvSpPr txBox="1"/>
          <p:nvPr/>
        </p:nvSpPr>
        <p:spPr>
          <a:xfrm>
            <a:off x="401053" y="4087485"/>
            <a:ext cx="943275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Palatino Linotype" panose="02040502050505030304" pitchFamily="18" charset="0"/>
              </a:rPr>
              <a:t> A. GOD OF HOPE FILL US JOY</a:t>
            </a:r>
          </a:p>
          <a:p>
            <a:endParaRPr lang="en-US" sz="4000" b="1" dirty="0">
              <a:latin typeface="Palatino Linotype" panose="02040502050505030304" pitchFamily="18" charset="0"/>
            </a:endParaRPr>
          </a:p>
          <a:p>
            <a:r>
              <a:rPr lang="en-US" sz="4000" b="1" dirty="0">
                <a:latin typeface="Palatino Linotype" panose="02040502050505030304" pitchFamily="18" charset="0"/>
              </a:rPr>
              <a:t> B. REJOICE ALWAYS</a:t>
            </a:r>
          </a:p>
        </p:txBody>
      </p:sp>
    </p:spTree>
    <p:extLst>
      <p:ext uri="{BB962C8B-B14F-4D97-AF65-F5344CB8AC3E}">
        <p14:creationId xmlns:p14="http://schemas.microsoft.com/office/powerpoint/2010/main" val="800539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81D7774-689F-5D1F-166B-CEB9F75582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9239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CED6CF-91D8-9113-183A-65BBD09CE774}"/>
              </a:ext>
            </a:extLst>
          </p:cNvPr>
          <p:cNvSpPr txBox="1"/>
          <p:nvPr/>
        </p:nvSpPr>
        <p:spPr>
          <a:xfrm>
            <a:off x="203201" y="6226629"/>
            <a:ext cx="32511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Romans 15:13</a:t>
            </a:r>
          </a:p>
        </p:txBody>
      </p:sp>
    </p:spTree>
    <p:extLst>
      <p:ext uri="{BB962C8B-B14F-4D97-AF65-F5344CB8AC3E}">
        <p14:creationId xmlns:p14="http://schemas.microsoft.com/office/powerpoint/2010/main" val="29870910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514ACB-7F9D-04D4-70BD-60E3FAC68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34F20-3AD5-F4FB-4CFD-1DDE0F56DF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9154F3-9B5B-BF09-8710-9D4A92606B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E26E29-CA47-16E6-4680-320612FCDA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468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F74511-3287-61F9-2BE2-B3E9C3D8D423}"/>
              </a:ext>
            </a:extLst>
          </p:cNvPr>
          <p:cNvSpPr txBox="1"/>
          <p:nvPr/>
        </p:nvSpPr>
        <p:spPr>
          <a:xfrm>
            <a:off x="568751" y="1600200"/>
            <a:ext cx="112830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latin typeface="Palatino Linotype" panose="02040502050505030304" pitchFamily="18" charset="0"/>
              </a:rPr>
              <a:t>PHILIPPIANS 4:4</a:t>
            </a:r>
          </a:p>
          <a:p>
            <a:endParaRPr lang="en-US" sz="6000" b="1" dirty="0">
              <a:latin typeface="Palatino Linotype" panose="02040502050505030304" pitchFamily="18" charset="0"/>
            </a:endParaRPr>
          </a:p>
          <a:p>
            <a:r>
              <a:rPr lang="en-US" sz="6000" b="0" i="0" dirty="0">
                <a:solidFill>
                  <a:srgbClr val="001D35"/>
                </a:solidFill>
                <a:effectLst/>
                <a:latin typeface="Palatino Linotype" panose="02040502050505030304" pitchFamily="18" charset="0"/>
              </a:rPr>
              <a:t>"</a:t>
            </a:r>
            <a:r>
              <a:rPr lang="en-US" sz="6000" dirty="0">
                <a:latin typeface="Palatino Linotype" panose="02040502050505030304" pitchFamily="18" charset="0"/>
              </a:rPr>
              <a:t>Rejoice in the Lord always. </a:t>
            </a:r>
          </a:p>
          <a:p>
            <a:r>
              <a:rPr lang="en-US" sz="6000" dirty="0">
                <a:latin typeface="Palatino Linotype" panose="02040502050505030304" pitchFamily="18" charset="0"/>
              </a:rPr>
              <a:t>I will say it again: Rejoice!</a:t>
            </a:r>
            <a:r>
              <a:rPr lang="en-US" sz="6000" b="1" dirty="0">
                <a:latin typeface="Palatino Linotype" panose="0204050205050503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6815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8BDEA-1587-04F8-A925-13A96CEC5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54D95-DDEA-3DBC-C271-78A25DA7D5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C161EA-28DA-CD48-EDFA-8993314B90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8ACC59-9FDF-AC87-057E-8688C6C8E9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5367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0AB136-DB4B-8455-44E5-20B729B11451}"/>
              </a:ext>
            </a:extLst>
          </p:cNvPr>
          <p:cNvSpPr txBox="1"/>
          <p:nvPr/>
        </p:nvSpPr>
        <p:spPr>
          <a:xfrm>
            <a:off x="-378154" y="226942"/>
            <a:ext cx="1294830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Palatino Linotype" panose="02040502050505030304" pitchFamily="18" charset="0"/>
              </a:rPr>
              <a:t>III. YOU WILL NEVER DISAPPOINTED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AC8BFA-CF25-FD6C-2DAF-6C1ADCF058B1}"/>
              </a:ext>
            </a:extLst>
          </p:cNvPr>
          <p:cNvSpPr txBox="1"/>
          <p:nvPr/>
        </p:nvSpPr>
        <p:spPr>
          <a:xfrm>
            <a:off x="488122" y="3429000"/>
            <a:ext cx="9432757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Palatino Linotype" panose="02040502050505030304" pitchFamily="18" charset="0"/>
              </a:rPr>
              <a:t>A. TRUST IN GOD</a:t>
            </a:r>
          </a:p>
          <a:p>
            <a:endParaRPr lang="en-US" sz="4000" b="1" dirty="0">
              <a:latin typeface="Palatino Linotype" panose="02040502050505030304" pitchFamily="18" charset="0"/>
            </a:endParaRPr>
          </a:p>
          <a:p>
            <a:r>
              <a:rPr lang="en-US" sz="4000" b="1" dirty="0">
                <a:latin typeface="Palatino Linotype" panose="02040502050505030304" pitchFamily="18" charset="0"/>
              </a:rPr>
              <a:t>B. DIVINE FAITHFULNESS</a:t>
            </a:r>
          </a:p>
          <a:p>
            <a:endParaRPr lang="en-US" sz="4000" b="1" dirty="0">
              <a:latin typeface="Palatino Linotype" panose="02040502050505030304" pitchFamily="18" charset="0"/>
            </a:endParaRPr>
          </a:p>
          <a:p>
            <a:r>
              <a:rPr lang="en-US" sz="4000" b="1" dirty="0">
                <a:latin typeface="Palatino Linotype" panose="02040502050505030304" pitchFamily="18" charset="0"/>
              </a:rPr>
              <a:t>C. NEVER FAILS</a:t>
            </a:r>
          </a:p>
        </p:txBody>
      </p:sp>
    </p:spTree>
    <p:extLst>
      <p:ext uri="{BB962C8B-B14F-4D97-AF65-F5344CB8AC3E}">
        <p14:creationId xmlns:p14="http://schemas.microsoft.com/office/powerpoint/2010/main" val="2004646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E7974-58E9-1BBA-B7D2-6ECCE0C12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AC2E1-581A-A044-32B4-B40261683F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D84CD3-C76A-3BDC-0A13-C417F0CDA0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97D7FA-16EC-A1CA-15C8-0E5D16EBC4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468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ADB3C5-E28F-590E-FE1D-C54AB9023C40}"/>
              </a:ext>
            </a:extLst>
          </p:cNvPr>
          <p:cNvSpPr txBox="1"/>
          <p:nvPr/>
        </p:nvSpPr>
        <p:spPr>
          <a:xfrm>
            <a:off x="326113" y="416808"/>
            <a:ext cx="1128309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Palatino Linotype" panose="02040502050505030304" pitchFamily="18" charset="0"/>
              </a:rPr>
              <a:t>Conclusion: </a:t>
            </a:r>
          </a:p>
          <a:p>
            <a:endParaRPr lang="en-US" sz="4400" b="1" dirty="0">
              <a:latin typeface="Palatino Linotype" panose="02040502050505030304" pitchFamily="18" charset="0"/>
            </a:endParaRPr>
          </a:p>
          <a:p>
            <a:r>
              <a:rPr lang="en-US" sz="4400" b="0" i="0" dirty="0">
                <a:solidFill>
                  <a:srgbClr val="001D35"/>
                </a:solidFill>
                <a:effectLst/>
                <a:latin typeface="Palatino Linotype" panose="02040502050505030304" pitchFamily="18" charset="0"/>
              </a:rPr>
              <a:t>In holding out our hope to our God which is the author and finisher of our faith; we can be assuredly never get tired in waiting until our Lord Jesus comes, whatever trials/chaotic life comes to our way we can always trust our God that He will never-never leave us nor forsake us</a:t>
            </a:r>
            <a:r>
              <a:rPr lang="en-US" sz="4000" b="0" i="0" dirty="0">
                <a:solidFill>
                  <a:srgbClr val="001D35"/>
                </a:solidFill>
                <a:effectLst/>
                <a:latin typeface="Palatino Linotype" panose="02040502050505030304" pitchFamily="18" charset="0"/>
              </a:rPr>
              <a:t>.</a:t>
            </a:r>
            <a:endParaRPr lang="en-US" sz="4000" b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003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184</Words>
  <Application>Microsoft Office PowerPoint</Application>
  <PresentationFormat>Widescreen</PresentationFormat>
  <Paragraphs>34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Palatino Linotype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aldrin p. velasco</dc:creator>
  <cp:lastModifiedBy>aldrin p. velasco</cp:lastModifiedBy>
  <cp:revision>1</cp:revision>
  <dcterms:created xsi:type="dcterms:W3CDTF">2025-11-01T12:11:42Z</dcterms:created>
  <dcterms:modified xsi:type="dcterms:W3CDTF">2025-11-01T13:07:49Z</dcterms:modified>
</cp:coreProperties>
</file>